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8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406" r:id="rId18"/>
    <p:sldId id="407" r:id="rId19"/>
    <p:sldId id="417" r:id="rId20"/>
    <p:sldId id="415" r:id="rId21"/>
    <p:sldId id="416" r:id="rId22"/>
    <p:sldId id="418" r:id="rId23"/>
    <p:sldId id="419" r:id="rId24"/>
    <p:sldId id="422" r:id="rId25"/>
    <p:sldId id="423" r:id="rId26"/>
    <p:sldId id="424" r:id="rId27"/>
    <p:sldId id="425" r:id="rId28"/>
    <p:sldId id="428" r:id="rId29"/>
    <p:sldId id="429" r:id="rId30"/>
    <p:sldId id="426" r:id="rId31"/>
    <p:sldId id="397" r:id="rId32"/>
    <p:sldId id="427" r:id="rId33"/>
    <p:sldId id="431" r:id="rId34"/>
    <p:sldId id="447" r:id="rId35"/>
    <p:sldId id="451" r:id="rId36"/>
    <p:sldId id="452" r:id="rId37"/>
    <p:sldId id="453" r:id="rId38"/>
    <p:sldId id="454" r:id="rId39"/>
    <p:sldId id="455" r:id="rId40"/>
    <p:sldId id="450" r:id="rId41"/>
    <p:sldId id="456" r:id="rId42"/>
    <p:sldId id="457" r:id="rId43"/>
    <p:sldId id="458" r:id="rId44"/>
    <p:sldId id="459" r:id="rId45"/>
    <p:sldId id="460" r:id="rId46"/>
    <p:sldId id="462" r:id="rId47"/>
    <p:sldId id="463" r:id="rId48"/>
    <p:sldId id="464" r:id="rId49"/>
    <p:sldId id="465" r:id="rId50"/>
    <p:sldId id="466" r:id="rId51"/>
    <p:sldId id="467" r:id="rId52"/>
    <p:sldId id="404" r:id="rId53"/>
    <p:sldId id="290" r:id="rId54"/>
    <p:sldId id="352" r:id="rId55"/>
    <p:sldId id="354" r:id="rId56"/>
    <p:sldId id="380" r:id="rId57"/>
    <p:sldId id="355" r:id="rId58"/>
    <p:sldId id="356" r:id="rId59"/>
    <p:sldId id="357" r:id="rId60"/>
    <p:sldId id="381" r:id="rId61"/>
    <p:sldId id="358" r:id="rId62"/>
    <p:sldId id="360" r:id="rId63"/>
    <p:sldId id="359" r:id="rId64"/>
    <p:sldId id="361" r:id="rId65"/>
    <p:sldId id="402" r:id="rId66"/>
    <p:sldId id="44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 autoAdjust="0"/>
    <p:restoredTop sz="86833" autoAdjust="0"/>
  </p:normalViewPr>
  <p:slideViewPr>
    <p:cSldViewPr>
      <p:cViewPr varScale="1">
        <p:scale>
          <a:sx n="127" d="100"/>
          <a:sy n="127" d="100"/>
        </p:scale>
        <p:origin x="-176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1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4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4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4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4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openxmlformats.org/officeDocument/2006/relationships/image" Target="../media/image3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6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96203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75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71956" y="228600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Jumble of Phenomena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3000" y="1219200"/>
            <a:ext cx="0" cy="495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43000" y="1219200"/>
            <a:ext cx="6477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093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43400"/>
            <a:ext cx="2112780" cy="1469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105024" cy="145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4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021080" y="1143000"/>
            <a:ext cx="0" cy="495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371600" y="990600"/>
            <a:ext cx="6477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8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159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420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 and Coherence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965960"/>
            <a:ext cx="522514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87120" y="2051536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13666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38910" y="48972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47677" y="19137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21689" y="5507242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2719910" y="511413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63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weibulldata_fi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286000" y="2375327"/>
            <a:ext cx="22098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8400" y="1752600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95800" y="2362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76800" y="3962400"/>
            <a:ext cx="253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11% </a:t>
            </a:r>
            <a:r>
              <a:rPr lang="en-US" dirty="0" smtClean="0"/>
              <a:t>Contrast</a:t>
            </a:r>
          </a:p>
          <a:p>
            <a:pPr algn="ctr"/>
            <a:r>
              <a:rPr lang="en-US" dirty="0" smtClean="0"/>
              <a:t>Discrimination Threshold</a:t>
            </a:r>
            <a:endParaRPr lang="en-US" dirty="0"/>
          </a:p>
        </p:txBody>
      </p:sp>
      <p:pic>
        <p:nvPicPr>
          <p:cNvPr id="15" name="Picture 14" descr="weibulldata_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5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weibullfullpl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30811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7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55288" y="37002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endParaRPr lang="en-US" dirty="0"/>
          </a:p>
        </p:txBody>
      </p:sp>
      <p:pic>
        <p:nvPicPr>
          <p:cNvPr id="10" name="Picture 9" descr="weibullfull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30811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55288" y="37002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endParaRPr lang="en-US" dirty="0"/>
          </a:p>
        </p:txBody>
      </p:sp>
      <p:pic>
        <p:nvPicPr>
          <p:cNvPr id="2" name="Picture 1" descr="weibullaware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14400"/>
            <a:ext cx="4368800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1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84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57200" y="2133600"/>
            <a:ext cx="3862411" cy="2585383"/>
            <a:chOff x="685800" y="1072217"/>
            <a:chExt cx="7391400" cy="4947583"/>
          </a:xfrm>
        </p:grpSpPr>
        <p:sp>
          <p:nvSpPr>
            <p:cNvPr id="2" name="Rectangle 1"/>
            <p:cNvSpPr/>
            <p:nvPr/>
          </p:nvSpPr>
          <p:spPr>
            <a:xfrm>
              <a:off x="914400" y="1828800"/>
              <a:ext cx="2286000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5800" y="4114800"/>
              <a:ext cx="2286000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A</a:t>
              </a:r>
              <a:endParaRPr lang="en-US" sz="9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24200" y="1828800"/>
              <a:ext cx="4953000" cy="2209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24200" y="4114800"/>
              <a:ext cx="4953000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49689" y="4114800"/>
              <a:ext cx="1689605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Cued: Contrast</a:t>
              </a:r>
            </a:p>
            <a:p>
              <a:pPr algn="ctr"/>
              <a:r>
                <a:rPr lang="en-US" sz="900" dirty="0" smtClean="0"/>
                <a:t>Attended</a:t>
              </a:r>
              <a:endParaRPr lang="en-US" sz="9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10" y="1905001"/>
              <a:ext cx="1935818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Catch: Coherence</a:t>
              </a:r>
            </a:p>
            <a:p>
              <a:pPr algn="ctr"/>
              <a:r>
                <a:rPr lang="en-US" sz="900" dirty="0" smtClean="0"/>
                <a:t>Unattended</a:t>
              </a:r>
              <a:endParaRPr lang="en-US" sz="9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90227" y="1072217"/>
              <a:ext cx="2259358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Perceptually Distinct:</a:t>
              </a:r>
            </a:p>
            <a:p>
              <a:pPr algn="ctr"/>
              <a:r>
                <a:rPr lang="en-US" sz="900" dirty="0" smtClean="0"/>
                <a:t>Aware</a:t>
              </a:r>
              <a:endParaRPr lang="en-US" sz="9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97052" y="1072217"/>
              <a:ext cx="2350487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Perceptually Identical:</a:t>
              </a:r>
            </a:p>
            <a:p>
              <a:pPr algn="ctr"/>
              <a:r>
                <a:rPr lang="en-US" sz="900" dirty="0" smtClean="0"/>
                <a:t>Unaware</a:t>
              </a:r>
              <a:endParaRPr lang="en-US" sz="90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895600" y="1752600"/>
              <a:ext cx="0" cy="426720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410200" y="1752600"/>
              <a:ext cx="0" cy="426720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431482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380" y="429196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380" y="222816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121" y="225864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2" name="Picture 21" descr="weibullawareplo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00200"/>
            <a:ext cx="4368800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3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weibullawarepl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05000"/>
            <a:ext cx="4368800" cy="3817951"/>
          </a:xfrm>
          <a:prstGeom prst="rect">
            <a:avLst/>
          </a:prstGeom>
        </p:spPr>
      </p:pic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524000" y="4081256"/>
            <a:ext cx="533400" cy="7955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57200"/>
            <a:ext cx="6781800" cy="6858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391400" y="22098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72400" y="22098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00800" y="220980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0200" y="1447800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67600" y="1371600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524000" y="4081256"/>
            <a:ext cx="533400" cy="7955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772400" y="22098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98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57200"/>
            <a:ext cx="6781800" cy="6858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391400" y="22098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72400" y="22098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400800" y="220980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0200" y="1447800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67600" y="1371600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524000" y="2590800"/>
            <a:ext cx="533400" cy="20147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772400" y="22098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88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57200"/>
            <a:ext cx="6781800" cy="685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324600" y="37338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828800" y="33528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0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pic>
        <p:nvPicPr>
          <p:cNvPr id="6" name="Picture 5" descr="2norm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600"/>
            <a:ext cx="3606800" cy="2451817"/>
          </a:xfrm>
          <a:prstGeom prst="rect">
            <a:avLst/>
          </a:prstGeom>
        </p:spPr>
      </p:pic>
      <p:pic>
        <p:nvPicPr>
          <p:cNvPr id="26" name="Picture 25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36" y="0"/>
            <a:ext cx="5299364" cy="685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2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2norm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pic>
        <p:nvPicPr>
          <p:cNvPr id="21" name="Picture 20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36" y="0"/>
            <a:ext cx="5299364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7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pic>
        <p:nvPicPr>
          <p:cNvPr id="10" name="Picture 9" descr="weibull_cuedandcatc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751"/>
            <a:ext cx="67818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2normal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1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pic>
        <p:nvPicPr>
          <p:cNvPr id="10" name="Picture 9" descr="weibull_cuedandcatc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751"/>
            <a:ext cx="67818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pic>
        <p:nvPicPr>
          <p:cNvPr id="10" name="Picture 9" descr="weibull_cuedandcatc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751"/>
            <a:ext cx="67818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7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pic>
        <p:nvPicPr>
          <p:cNvPr id="10" name="Picture 9" descr="weibull_cuedandcatc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751"/>
            <a:ext cx="67818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248400" y="16764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19600" y="44196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9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206498" y="1790831"/>
            <a:ext cx="5163351" cy="4363678"/>
            <a:chOff x="4343400" y="1282262"/>
            <a:chExt cx="5054482" cy="427167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" name="TextBox 16383"/>
          <p:cNvSpPr txBox="1"/>
          <p:nvPr/>
        </p:nvSpPr>
        <p:spPr>
          <a:xfrm>
            <a:off x="5425486" y="162655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16386" name="Straight Connector 16385"/>
          <p:cNvCxnSpPr/>
          <p:nvPr/>
        </p:nvCxnSpPr>
        <p:spPr>
          <a:xfrm>
            <a:off x="3052859" y="3847189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93032" y="3158827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052859" y="32029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93032" y="25146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Oval 30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val 42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220983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3725" y="1580018"/>
            <a:ext cx="45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Psychophysical Threshold:  ~80% Performance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63407" y="3975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2971800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n\proj\repo254\code\stim\Masks700\m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286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an\proj\repo254\code\stim\Masks700\ma1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8" y="-68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an\proj\repo254\code\stim\Masks700\ma2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an\proj\repo254\code\stim\Masks700\m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49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Dan\proj\repo254\code\stim\Masks700\ma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Dan\proj\repo254\code\stim\Masks700\ma29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-4267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6093</TotalTime>
  <Words>883</Words>
  <Application>Microsoft Macintosh PowerPoint</Application>
  <PresentationFormat>On-screen Show (4:3)</PresentationFormat>
  <Paragraphs>306</Paragraphs>
  <Slides>66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182</cp:revision>
  <dcterms:created xsi:type="dcterms:W3CDTF">2015-02-02T04:45:42Z</dcterms:created>
  <dcterms:modified xsi:type="dcterms:W3CDTF">2015-04-14T20:12:56Z</dcterms:modified>
</cp:coreProperties>
</file>